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B240-5F8D-C513-7A0D-16ACF96B6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736680-9294-66DF-7AAC-46B582F42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9ACFF-D09E-33A2-FFC7-285D0369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6BC23-4CA5-DA94-EFB5-9800665B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70C1C-ED98-9D27-8B01-955E5B74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5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AD4FB-8AE8-547A-F4BC-127E7A2D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7C6FF-07C0-BC11-93F7-BFC6F765D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A3E01-3CD1-226E-709E-93769B14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C3765-8464-0D52-60F3-BC608BA5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64787-7162-B1C5-724C-51146B544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D9EFB0-D3F7-076E-590F-0AE47315A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84FC4-827F-06C7-2EE7-244765AD9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4DE1C-3668-2079-B9FD-380D2301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A554D-7467-7BBB-6AE2-9146FC35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1C6E3-E78C-A927-C6E0-E17F19980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5826-1567-302E-3DF8-636C577B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663F6-6FE3-5939-36B3-2E5FB1CD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D1CFF-25D3-99D3-C436-B39C90177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AA422-16E7-EC00-4A0D-8980A1D74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ACCD3-970E-0BC1-13A5-F8538CED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3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0BB28-016D-9327-A91F-C8FE86060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033BA-E336-7097-8F64-0263C2E3D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23DC9-1AAA-2C00-ACEF-9A4777CD4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94170-AC25-CD92-9846-09CE2EA3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F0822-4FD5-33DB-D726-456D97D22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8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C886D-3376-54C3-6664-4E80EB8CA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C42EC-5ED8-D740-4FDD-00FC74CD4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1A7F9-B208-9C6E-0264-F163C1180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4D2193-9610-F756-291E-5B7E10194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47D7C-8F0E-7B25-734B-9F8DF0F8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6A21C-BC1A-22C6-CE4D-CEAD5D16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0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BD666-3C5B-0709-7074-70AD476C0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900A9-7390-81EF-97AD-5CC7DE568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CE0DCF-766E-5B92-D099-4059244A9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6E976-F11F-99D9-CDAF-3C62C6A161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D53137-8D12-9350-0F51-9AE6C4E28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916915-95F5-3AD1-8DF8-9A4E7F8A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E7EB87-79E8-EFB5-D261-B41D7D1AE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BB0A2E-7533-42E2-EC15-81D9A78F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6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F2CF1-CD5D-D952-61B9-6C8CDEE6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8333C-BE12-68EA-7511-1E335717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54C99-AF76-6BDB-E585-BC543A6A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29A451-8007-2E14-70FB-3E3D7696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2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2C038B-BE5B-2BA3-ACD7-7D9E3B3BB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9E0DC-7391-4A1A-07D6-D85056EA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8C473-F437-B8E6-50E4-855D4979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7664-D30B-1537-4348-BA17BC25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688EB-7492-0002-AB2B-385D75EAB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4D648-52C3-E5EB-4941-35C67FC04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F88AB-EC06-0077-5DF8-394C30E0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07211-B208-D9F5-070E-A9CC96A64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193C3-9090-50A3-6E35-DE3881C6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2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2511B-5A37-F59B-7C44-24DCBF534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D1C50-D443-2F07-CC6C-E59595177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72BDD-9F43-C04B-7539-71B08C841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BB20D-FEC9-3F8B-EF51-0B005C07F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3200C-9628-6141-67DC-A53A5F37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7746E-3BC0-ED56-62B4-BF3F224F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BC4421-71FB-8DA8-2F8E-105AB1733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19B03-90ED-F495-313A-22A811523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24FFE-95C5-3EE2-1544-6E7771E1E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BF67A-8815-4280-B513-781247B7A8B3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A5573-3885-CABB-D9A4-D1AB39B6A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65907-1172-83DB-7265-D2D692778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5BC5-2445-4F9A-A504-137E7E738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91C709-3056-7FDC-9664-AF3B874DE4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674ABB-0529-7531-9C39-EF940B231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19" y="87518"/>
            <a:ext cx="11936361" cy="1512682"/>
          </a:xfrm>
        </p:spPr>
        <p:txBody>
          <a:bodyPr>
            <a:normAutofit fontScale="90000"/>
          </a:bodyPr>
          <a:lstStyle/>
          <a:p>
            <a:r>
              <a:rPr lang="en-US" sz="8100" dirty="0">
                <a:solidFill>
                  <a:srgbClr val="174D63"/>
                </a:solidFill>
                <a:latin typeface="Oswald" panose="02000506000000020004" pitchFamily="50" charset="0"/>
              </a:rPr>
              <a:t>MAKING  DISCIPLES 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0249E-653B-E7DA-2367-3DCEB6841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1754" y="1773238"/>
            <a:ext cx="9144000" cy="165576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4800" dirty="0">
                <a:solidFill>
                  <a:srgbClr val="174D63"/>
                </a:solidFill>
                <a:latin typeface="Oswald" panose="02000506000000020004" pitchFamily="50" charset="0"/>
              </a:rPr>
              <a:t>Dates:</a:t>
            </a:r>
          </a:p>
          <a:p>
            <a:pPr algn="l">
              <a:lnSpc>
                <a:spcPct val="150000"/>
              </a:lnSpc>
            </a:pPr>
            <a:r>
              <a:rPr lang="en-US" sz="4800" dirty="0">
                <a:solidFill>
                  <a:srgbClr val="174D63"/>
                </a:solidFill>
                <a:latin typeface="Oswald" panose="02000506000000020004" pitchFamily="50" charset="0"/>
              </a:rPr>
              <a:t>Time:</a:t>
            </a:r>
          </a:p>
          <a:p>
            <a:pPr algn="l">
              <a:lnSpc>
                <a:spcPct val="150000"/>
              </a:lnSpc>
            </a:pPr>
            <a:r>
              <a:rPr lang="en-US" sz="4800" dirty="0">
                <a:solidFill>
                  <a:srgbClr val="174D63"/>
                </a:solidFill>
                <a:latin typeface="Oswald" panose="02000506000000020004" pitchFamily="50" charset="0"/>
              </a:rPr>
              <a:t>Location:</a:t>
            </a:r>
          </a:p>
        </p:txBody>
      </p:sp>
    </p:spTree>
    <p:extLst>
      <p:ext uri="{BB962C8B-B14F-4D97-AF65-F5344CB8AC3E}">
        <p14:creationId xmlns:p14="http://schemas.microsoft.com/office/powerpoint/2010/main" val="125083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9FA67-3E37-3739-B14A-C6B0EB12D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72B27C-9FBD-8227-B2B3-92828C5D4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DF21C8DF-3CF6-2BE8-120D-582D9C291B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27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46BAA-5058-D5B7-8F8E-E9654E023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8C4F35A-AEA2-5932-E4D4-E8A8B77DC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813" y="-570706"/>
            <a:ext cx="12378813" cy="9284110"/>
          </a:xfr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AD0C705E-1757-D44F-289D-AEF652AD746F}"/>
              </a:ext>
            </a:extLst>
          </p:cNvPr>
          <p:cNvSpPr txBox="1">
            <a:spLocks/>
          </p:cNvSpPr>
          <p:nvPr/>
        </p:nvSpPr>
        <p:spPr>
          <a:xfrm>
            <a:off x="34412" y="2742228"/>
            <a:ext cx="11936361" cy="15126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9000" dirty="0">
                <a:solidFill>
                  <a:schemeClr val="bg1"/>
                </a:solidFill>
                <a:latin typeface="Oswald" panose="02000506000000020004" pitchFamily="50" charset="0"/>
              </a:rPr>
              <a:t>MAKING DISCIPLES</a:t>
            </a:r>
          </a:p>
          <a:p>
            <a:pPr algn="ctr">
              <a:lnSpc>
                <a:spcPct val="120000"/>
              </a:lnSpc>
            </a:pPr>
            <a:r>
              <a:rPr lang="en-US" sz="9000" dirty="0">
                <a:solidFill>
                  <a:schemeClr val="bg1"/>
                </a:solidFill>
                <a:latin typeface="Oswald" panose="02000506000000020004" pitchFamily="50" charset="0"/>
              </a:rPr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139648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12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Oswald</vt:lpstr>
      <vt:lpstr>Office Theme</vt:lpstr>
      <vt:lpstr>MAKING  DISCIPLES  TRAINING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Betsy</dc:creator>
  <cp:lastModifiedBy>Betsy</cp:lastModifiedBy>
  <cp:revision>2</cp:revision>
  <dcterms:created xsi:type="dcterms:W3CDTF">2025-04-09T01:58:15Z</dcterms:created>
  <dcterms:modified xsi:type="dcterms:W3CDTF">2025-04-15T15:54:18Z</dcterms:modified>
</cp:coreProperties>
</file>